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中島穂香" initials="中島穂香" lastIdx="5" clrIdx="0">
    <p:extLst>
      <p:ext uri="{19B8F6BF-5375-455C-9EA6-DF929625EA0E}">
        <p15:presenceInfo xmlns:p15="http://schemas.microsoft.com/office/powerpoint/2012/main" userId="S-1-5-21-891646079-1061728830-2802722030-1318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D9FF"/>
    <a:srgbClr val="FFCCFF"/>
    <a:srgbClr val="66CCFF"/>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1" d="100"/>
          <a:sy n="61" d="100"/>
        </p:scale>
        <p:origin x="1020" y="60"/>
      </p:cViewPr>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AD0CB5-3D0A-48AA-81F1-5FE7E9A37AC9}" type="datetimeFigureOut">
              <a:rPr kumimoji="1" lang="ja-JP" altLang="en-US" smtClean="0"/>
              <a:t>2024/5/7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1B8189-5B08-480E-9A84-F3B79B752837}" type="slidenum">
              <a:rPr kumimoji="1" lang="ja-JP" altLang="en-US" smtClean="0"/>
              <a:t>‹#›</a:t>
            </a:fld>
            <a:endParaRPr kumimoji="1" lang="ja-JP" altLang="en-US"/>
          </a:p>
        </p:txBody>
      </p:sp>
    </p:spTree>
    <p:extLst>
      <p:ext uri="{BB962C8B-B14F-4D97-AF65-F5344CB8AC3E}">
        <p14:creationId xmlns:p14="http://schemas.microsoft.com/office/powerpoint/2010/main" val="25173226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9B8BB6-4D84-307D-53EF-783BADA6991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D4C7332-E1F1-EF32-C7C9-ED8FD9169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EFF370C-2F23-0776-488B-A9E12F3F61A2}"/>
              </a:ext>
            </a:extLst>
          </p:cNvPr>
          <p:cNvSpPr>
            <a:spLocks noGrp="1"/>
          </p:cNvSpPr>
          <p:nvPr>
            <p:ph type="dt" sz="half" idx="10"/>
          </p:nvPr>
        </p:nvSpPr>
        <p:spPr/>
        <p:txBody>
          <a:bodyPr/>
          <a:lstStyle/>
          <a:p>
            <a:fld id="{2E523FCD-E9EC-4E72-AF8F-BAA3E2E1E155}" type="datetimeFigureOut">
              <a:rPr kumimoji="1" lang="ja-JP" altLang="en-US" smtClean="0"/>
              <a:t>2024/5/7</a:t>
            </a:fld>
            <a:endParaRPr kumimoji="1" lang="ja-JP" altLang="en-US"/>
          </a:p>
        </p:txBody>
      </p:sp>
      <p:sp>
        <p:nvSpPr>
          <p:cNvPr id="5" name="フッター プレースホルダー 4">
            <a:extLst>
              <a:ext uri="{FF2B5EF4-FFF2-40B4-BE49-F238E27FC236}">
                <a16:creationId xmlns:a16="http://schemas.microsoft.com/office/drawing/2014/main" id="{EE8718F6-1800-77B8-8DAF-924361153B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61678C7-7F9D-034A-28F9-9A41449EB9FB}"/>
              </a:ext>
            </a:extLst>
          </p:cNvPr>
          <p:cNvSpPr>
            <a:spLocks noGrp="1"/>
          </p:cNvSpPr>
          <p:nvPr>
            <p:ph type="sldNum" sz="quarter" idx="12"/>
          </p:nvPr>
        </p:nvSpPr>
        <p:spPr/>
        <p:txBody>
          <a:bodyPr/>
          <a:lstStyle/>
          <a:p>
            <a:fld id="{6C07D542-2472-48AB-A228-AD67F94684D2}" type="slidenum">
              <a:rPr kumimoji="1" lang="ja-JP" altLang="en-US" smtClean="0"/>
              <a:t>‹#›</a:t>
            </a:fld>
            <a:endParaRPr kumimoji="1" lang="ja-JP" altLang="en-US"/>
          </a:p>
        </p:txBody>
      </p:sp>
    </p:spTree>
    <p:extLst>
      <p:ext uri="{BB962C8B-B14F-4D97-AF65-F5344CB8AC3E}">
        <p14:creationId xmlns:p14="http://schemas.microsoft.com/office/powerpoint/2010/main" val="3349100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ADB447-6C29-DE17-F69D-FC2ACE1E555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1D807FE-ACD2-9E47-F00D-64624BADF51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2B5951-D5C6-A987-CD3E-59FEBDC0AD65}"/>
              </a:ext>
            </a:extLst>
          </p:cNvPr>
          <p:cNvSpPr>
            <a:spLocks noGrp="1"/>
          </p:cNvSpPr>
          <p:nvPr>
            <p:ph type="dt" sz="half" idx="10"/>
          </p:nvPr>
        </p:nvSpPr>
        <p:spPr/>
        <p:txBody>
          <a:bodyPr/>
          <a:lstStyle/>
          <a:p>
            <a:fld id="{2E523FCD-E9EC-4E72-AF8F-BAA3E2E1E155}" type="datetimeFigureOut">
              <a:rPr kumimoji="1" lang="ja-JP" altLang="en-US" smtClean="0"/>
              <a:t>2024/5/7</a:t>
            </a:fld>
            <a:endParaRPr kumimoji="1" lang="ja-JP" altLang="en-US"/>
          </a:p>
        </p:txBody>
      </p:sp>
      <p:sp>
        <p:nvSpPr>
          <p:cNvPr id="5" name="フッター プレースホルダー 4">
            <a:extLst>
              <a:ext uri="{FF2B5EF4-FFF2-40B4-BE49-F238E27FC236}">
                <a16:creationId xmlns:a16="http://schemas.microsoft.com/office/drawing/2014/main" id="{1EF7F626-CB95-673F-6A20-FCBD44DCFC3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33FE1F-3A38-1683-696C-B5B0A02FC537}"/>
              </a:ext>
            </a:extLst>
          </p:cNvPr>
          <p:cNvSpPr>
            <a:spLocks noGrp="1"/>
          </p:cNvSpPr>
          <p:nvPr>
            <p:ph type="sldNum" sz="quarter" idx="12"/>
          </p:nvPr>
        </p:nvSpPr>
        <p:spPr/>
        <p:txBody>
          <a:bodyPr/>
          <a:lstStyle/>
          <a:p>
            <a:fld id="{6C07D542-2472-48AB-A228-AD67F94684D2}" type="slidenum">
              <a:rPr kumimoji="1" lang="ja-JP" altLang="en-US" smtClean="0"/>
              <a:t>‹#›</a:t>
            </a:fld>
            <a:endParaRPr kumimoji="1" lang="ja-JP" altLang="en-US"/>
          </a:p>
        </p:txBody>
      </p:sp>
    </p:spTree>
    <p:extLst>
      <p:ext uri="{BB962C8B-B14F-4D97-AF65-F5344CB8AC3E}">
        <p14:creationId xmlns:p14="http://schemas.microsoft.com/office/powerpoint/2010/main" val="788619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DE053AC-D4D7-BA0D-01D5-DD854409196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1D05267-F5BF-E8ED-9B1C-51F500B7082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4495F46-D325-422E-8B1F-94AF75197A0A}"/>
              </a:ext>
            </a:extLst>
          </p:cNvPr>
          <p:cNvSpPr>
            <a:spLocks noGrp="1"/>
          </p:cNvSpPr>
          <p:nvPr>
            <p:ph type="dt" sz="half" idx="10"/>
          </p:nvPr>
        </p:nvSpPr>
        <p:spPr/>
        <p:txBody>
          <a:bodyPr/>
          <a:lstStyle/>
          <a:p>
            <a:fld id="{2E523FCD-E9EC-4E72-AF8F-BAA3E2E1E155}" type="datetimeFigureOut">
              <a:rPr kumimoji="1" lang="ja-JP" altLang="en-US" smtClean="0"/>
              <a:t>2024/5/7</a:t>
            </a:fld>
            <a:endParaRPr kumimoji="1" lang="ja-JP" altLang="en-US"/>
          </a:p>
        </p:txBody>
      </p:sp>
      <p:sp>
        <p:nvSpPr>
          <p:cNvPr id="5" name="フッター プレースホルダー 4">
            <a:extLst>
              <a:ext uri="{FF2B5EF4-FFF2-40B4-BE49-F238E27FC236}">
                <a16:creationId xmlns:a16="http://schemas.microsoft.com/office/drawing/2014/main" id="{CD6C866D-77CE-3FF4-6380-533C7FCFD6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F729EF4-E89E-1F5F-C9FF-24641AD1D836}"/>
              </a:ext>
            </a:extLst>
          </p:cNvPr>
          <p:cNvSpPr>
            <a:spLocks noGrp="1"/>
          </p:cNvSpPr>
          <p:nvPr>
            <p:ph type="sldNum" sz="quarter" idx="12"/>
          </p:nvPr>
        </p:nvSpPr>
        <p:spPr/>
        <p:txBody>
          <a:bodyPr/>
          <a:lstStyle/>
          <a:p>
            <a:fld id="{6C07D542-2472-48AB-A228-AD67F94684D2}" type="slidenum">
              <a:rPr kumimoji="1" lang="ja-JP" altLang="en-US" smtClean="0"/>
              <a:t>‹#›</a:t>
            </a:fld>
            <a:endParaRPr kumimoji="1" lang="ja-JP" altLang="en-US"/>
          </a:p>
        </p:txBody>
      </p:sp>
    </p:spTree>
    <p:extLst>
      <p:ext uri="{BB962C8B-B14F-4D97-AF65-F5344CB8AC3E}">
        <p14:creationId xmlns:p14="http://schemas.microsoft.com/office/powerpoint/2010/main" val="1490209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7DA58E-B65B-E950-0D16-51E913F418F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DE690D8-F74C-99CB-BFB4-5B3E221E1EA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AC8525D-33D9-6271-29FC-7F37038FF4EA}"/>
              </a:ext>
            </a:extLst>
          </p:cNvPr>
          <p:cNvSpPr>
            <a:spLocks noGrp="1"/>
          </p:cNvSpPr>
          <p:nvPr>
            <p:ph type="dt" sz="half" idx="10"/>
          </p:nvPr>
        </p:nvSpPr>
        <p:spPr/>
        <p:txBody>
          <a:bodyPr/>
          <a:lstStyle/>
          <a:p>
            <a:fld id="{2E523FCD-E9EC-4E72-AF8F-BAA3E2E1E155}" type="datetimeFigureOut">
              <a:rPr kumimoji="1" lang="ja-JP" altLang="en-US" smtClean="0"/>
              <a:t>2024/5/7</a:t>
            </a:fld>
            <a:endParaRPr kumimoji="1" lang="ja-JP" altLang="en-US"/>
          </a:p>
        </p:txBody>
      </p:sp>
      <p:sp>
        <p:nvSpPr>
          <p:cNvPr id="5" name="フッター プレースホルダー 4">
            <a:extLst>
              <a:ext uri="{FF2B5EF4-FFF2-40B4-BE49-F238E27FC236}">
                <a16:creationId xmlns:a16="http://schemas.microsoft.com/office/drawing/2014/main" id="{AFDFD1B0-4C0F-C628-2C11-88D5091F64F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EB3C47C-FFCE-68D8-6CA8-A4C8D1AA5210}"/>
              </a:ext>
            </a:extLst>
          </p:cNvPr>
          <p:cNvSpPr>
            <a:spLocks noGrp="1"/>
          </p:cNvSpPr>
          <p:nvPr>
            <p:ph type="sldNum" sz="quarter" idx="12"/>
          </p:nvPr>
        </p:nvSpPr>
        <p:spPr/>
        <p:txBody>
          <a:bodyPr/>
          <a:lstStyle/>
          <a:p>
            <a:fld id="{6C07D542-2472-48AB-A228-AD67F94684D2}" type="slidenum">
              <a:rPr kumimoji="1" lang="ja-JP" altLang="en-US" smtClean="0"/>
              <a:t>‹#›</a:t>
            </a:fld>
            <a:endParaRPr kumimoji="1" lang="ja-JP" altLang="en-US"/>
          </a:p>
        </p:txBody>
      </p:sp>
    </p:spTree>
    <p:extLst>
      <p:ext uri="{BB962C8B-B14F-4D97-AF65-F5344CB8AC3E}">
        <p14:creationId xmlns:p14="http://schemas.microsoft.com/office/powerpoint/2010/main" val="255011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93B6D5-4933-D4B1-49AA-521EB6DB444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616B2E9-3DDD-2354-5A9E-2534CCC38D5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FC4A8C1-07F5-089B-2FF8-CB7D9A5917EE}"/>
              </a:ext>
            </a:extLst>
          </p:cNvPr>
          <p:cNvSpPr>
            <a:spLocks noGrp="1"/>
          </p:cNvSpPr>
          <p:nvPr>
            <p:ph type="dt" sz="half" idx="10"/>
          </p:nvPr>
        </p:nvSpPr>
        <p:spPr/>
        <p:txBody>
          <a:bodyPr/>
          <a:lstStyle/>
          <a:p>
            <a:fld id="{2E523FCD-E9EC-4E72-AF8F-BAA3E2E1E155}" type="datetimeFigureOut">
              <a:rPr kumimoji="1" lang="ja-JP" altLang="en-US" smtClean="0"/>
              <a:t>2024/5/7</a:t>
            </a:fld>
            <a:endParaRPr kumimoji="1" lang="ja-JP" altLang="en-US"/>
          </a:p>
        </p:txBody>
      </p:sp>
      <p:sp>
        <p:nvSpPr>
          <p:cNvPr id="5" name="フッター プレースホルダー 4">
            <a:extLst>
              <a:ext uri="{FF2B5EF4-FFF2-40B4-BE49-F238E27FC236}">
                <a16:creationId xmlns:a16="http://schemas.microsoft.com/office/drawing/2014/main" id="{521BBB69-A672-B67D-36B3-8B446D36E61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7CBC7D0-06B2-9792-912A-3295B3CCBA36}"/>
              </a:ext>
            </a:extLst>
          </p:cNvPr>
          <p:cNvSpPr>
            <a:spLocks noGrp="1"/>
          </p:cNvSpPr>
          <p:nvPr>
            <p:ph type="sldNum" sz="quarter" idx="12"/>
          </p:nvPr>
        </p:nvSpPr>
        <p:spPr/>
        <p:txBody>
          <a:bodyPr/>
          <a:lstStyle/>
          <a:p>
            <a:fld id="{6C07D542-2472-48AB-A228-AD67F94684D2}" type="slidenum">
              <a:rPr kumimoji="1" lang="ja-JP" altLang="en-US" smtClean="0"/>
              <a:t>‹#›</a:t>
            </a:fld>
            <a:endParaRPr kumimoji="1" lang="ja-JP" altLang="en-US"/>
          </a:p>
        </p:txBody>
      </p:sp>
    </p:spTree>
    <p:extLst>
      <p:ext uri="{BB962C8B-B14F-4D97-AF65-F5344CB8AC3E}">
        <p14:creationId xmlns:p14="http://schemas.microsoft.com/office/powerpoint/2010/main" val="2810807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8E776B-23B7-99FF-D385-893665ED492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63E7ED8-F82B-3AD3-C44F-4CD8277153D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59CA34C-A297-20DB-10CE-E4C4B03FAEF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286DA5D-FCCD-A3C9-E722-2CBE56CEBB09}"/>
              </a:ext>
            </a:extLst>
          </p:cNvPr>
          <p:cNvSpPr>
            <a:spLocks noGrp="1"/>
          </p:cNvSpPr>
          <p:nvPr>
            <p:ph type="dt" sz="half" idx="10"/>
          </p:nvPr>
        </p:nvSpPr>
        <p:spPr/>
        <p:txBody>
          <a:bodyPr/>
          <a:lstStyle/>
          <a:p>
            <a:fld id="{2E523FCD-E9EC-4E72-AF8F-BAA3E2E1E155}" type="datetimeFigureOut">
              <a:rPr kumimoji="1" lang="ja-JP" altLang="en-US" smtClean="0"/>
              <a:t>2024/5/7</a:t>
            </a:fld>
            <a:endParaRPr kumimoji="1" lang="ja-JP" altLang="en-US"/>
          </a:p>
        </p:txBody>
      </p:sp>
      <p:sp>
        <p:nvSpPr>
          <p:cNvPr id="6" name="フッター プレースホルダー 5">
            <a:extLst>
              <a:ext uri="{FF2B5EF4-FFF2-40B4-BE49-F238E27FC236}">
                <a16:creationId xmlns:a16="http://schemas.microsoft.com/office/drawing/2014/main" id="{7633A055-A676-6CDF-0609-CC930B1FD0B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B01298B-7D53-D979-78A2-A238D1D7D23E}"/>
              </a:ext>
            </a:extLst>
          </p:cNvPr>
          <p:cNvSpPr>
            <a:spLocks noGrp="1"/>
          </p:cNvSpPr>
          <p:nvPr>
            <p:ph type="sldNum" sz="quarter" idx="12"/>
          </p:nvPr>
        </p:nvSpPr>
        <p:spPr/>
        <p:txBody>
          <a:bodyPr/>
          <a:lstStyle/>
          <a:p>
            <a:fld id="{6C07D542-2472-48AB-A228-AD67F94684D2}" type="slidenum">
              <a:rPr kumimoji="1" lang="ja-JP" altLang="en-US" smtClean="0"/>
              <a:t>‹#›</a:t>
            </a:fld>
            <a:endParaRPr kumimoji="1" lang="ja-JP" altLang="en-US"/>
          </a:p>
        </p:txBody>
      </p:sp>
    </p:spTree>
    <p:extLst>
      <p:ext uri="{BB962C8B-B14F-4D97-AF65-F5344CB8AC3E}">
        <p14:creationId xmlns:p14="http://schemas.microsoft.com/office/powerpoint/2010/main" val="2110333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61F78B-B30D-79FB-D302-3DA9A5346D0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61CCAA1-23B5-0087-2231-34AAC3BB45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D65C5C2-D3D2-DF11-A862-CC681BBFFB3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7B03869-8C70-85DA-27A0-26BB4C3690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8224F19-C53F-D0F8-3AE7-746403E64E3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B98CFF2-7001-A4D4-148C-A0AD79C43676}"/>
              </a:ext>
            </a:extLst>
          </p:cNvPr>
          <p:cNvSpPr>
            <a:spLocks noGrp="1"/>
          </p:cNvSpPr>
          <p:nvPr>
            <p:ph type="dt" sz="half" idx="10"/>
          </p:nvPr>
        </p:nvSpPr>
        <p:spPr/>
        <p:txBody>
          <a:bodyPr/>
          <a:lstStyle/>
          <a:p>
            <a:fld id="{2E523FCD-E9EC-4E72-AF8F-BAA3E2E1E155}" type="datetimeFigureOut">
              <a:rPr kumimoji="1" lang="ja-JP" altLang="en-US" smtClean="0"/>
              <a:t>2024/5/7</a:t>
            </a:fld>
            <a:endParaRPr kumimoji="1" lang="ja-JP" altLang="en-US"/>
          </a:p>
        </p:txBody>
      </p:sp>
      <p:sp>
        <p:nvSpPr>
          <p:cNvPr id="8" name="フッター プレースホルダー 7">
            <a:extLst>
              <a:ext uri="{FF2B5EF4-FFF2-40B4-BE49-F238E27FC236}">
                <a16:creationId xmlns:a16="http://schemas.microsoft.com/office/drawing/2014/main" id="{C019C5A5-5252-5274-842E-5D356FB8186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C8A80E2-5CD4-FA00-7A2E-1ABFCFB19B49}"/>
              </a:ext>
            </a:extLst>
          </p:cNvPr>
          <p:cNvSpPr>
            <a:spLocks noGrp="1"/>
          </p:cNvSpPr>
          <p:nvPr>
            <p:ph type="sldNum" sz="quarter" idx="12"/>
          </p:nvPr>
        </p:nvSpPr>
        <p:spPr/>
        <p:txBody>
          <a:bodyPr/>
          <a:lstStyle/>
          <a:p>
            <a:fld id="{6C07D542-2472-48AB-A228-AD67F94684D2}" type="slidenum">
              <a:rPr kumimoji="1" lang="ja-JP" altLang="en-US" smtClean="0"/>
              <a:t>‹#›</a:t>
            </a:fld>
            <a:endParaRPr kumimoji="1" lang="ja-JP" altLang="en-US"/>
          </a:p>
        </p:txBody>
      </p:sp>
    </p:spTree>
    <p:extLst>
      <p:ext uri="{BB962C8B-B14F-4D97-AF65-F5344CB8AC3E}">
        <p14:creationId xmlns:p14="http://schemas.microsoft.com/office/powerpoint/2010/main" val="1860743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B1CD4E-2F2C-EC6E-B174-C44415DC8F6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867A361-6955-84F9-E044-16749A4CC79E}"/>
              </a:ext>
            </a:extLst>
          </p:cNvPr>
          <p:cNvSpPr>
            <a:spLocks noGrp="1"/>
          </p:cNvSpPr>
          <p:nvPr>
            <p:ph type="dt" sz="half" idx="10"/>
          </p:nvPr>
        </p:nvSpPr>
        <p:spPr/>
        <p:txBody>
          <a:bodyPr/>
          <a:lstStyle/>
          <a:p>
            <a:fld id="{2E523FCD-E9EC-4E72-AF8F-BAA3E2E1E155}" type="datetimeFigureOut">
              <a:rPr kumimoji="1" lang="ja-JP" altLang="en-US" smtClean="0"/>
              <a:t>2024/5/7</a:t>
            </a:fld>
            <a:endParaRPr kumimoji="1" lang="ja-JP" altLang="en-US"/>
          </a:p>
        </p:txBody>
      </p:sp>
      <p:sp>
        <p:nvSpPr>
          <p:cNvPr id="4" name="フッター プレースホルダー 3">
            <a:extLst>
              <a:ext uri="{FF2B5EF4-FFF2-40B4-BE49-F238E27FC236}">
                <a16:creationId xmlns:a16="http://schemas.microsoft.com/office/drawing/2014/main" id="{DD911528-6D5F-4ACD-F3D7-23625FED268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4F2FBF9-6887-3D52-9FDF-FB96B4A8C606}"/>
              </a:ext>
            </a:extLst>
          </p:cNvPr>
          <p:cNvSpPr>
            <a:spLocks noGrp="1"/>
          </p:cNvSpPr>
          <p:nvPr>
            <p:ph type="sldNum" sz="quarter" idx="12"/>
          </p:nvPr>
        </p:nvSpPr>
        <p:spPr/>
        <p:txBody>
          <a:bodyPr/>
          <a:lstStyle/>
          <a:p>
            <a:fld id="{6C07D542-2472-48AB-A228-AD67F94684D2}" type="slidenum">
              <a:rPr kumimoji="1" lang="ja-JP" altLang="en-US" smtClean="0"/>
              <a:t>‹#›</a:t>
            </a:fld>
            <a:endParaRPr kumimoji="1" lang="ja-JP" altLang="en-US"/>
          </a:p>
        </p:txBody>
      </p:sp>
    </p:spTree>
    <p:extLst>
      <p:ext uri="{BB962C8B-B14F-4D97-AF65-F5344CB8AC3E}">
        <p14:creationId xmlns:p14="http://schemas.microsoft.com/office/powerpoint/2010/main" val="3567150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EE6B47D-1B7B-868E-0CC5-DBC70E9A20AD}"/>
              </a:ext>
            </a:extLst>
          </p:cNvPr>
          <p:cNvSpPr>
            <a:spLocks noGrp="1"/>
          </p:cNvSpPr>
          <p:nvPr>
            <p:ph type="dt" sz="half" idx="10"/>
          </p:nvPr>
        </p:nvSpPr>
        <p:spPr/>
        <p:txBody>
          <a:bodyPr/>
          <a:lstStyle/>
          <a:p>
            <a:fld id="{2E523FCD-E9EC-4E72-AF8F-BAA3E2E1E155}" type="datetimeFigureOut">
              <a:rPr kumimoji="1" lang="ja-JP" altLang="en-US" smtClean="0"/>
              <a:t>2024/5/7</a:t>
            </a:fld>
            <a:endParaRPr kumimoji="1" lang="ja-JP" altLang="en-US"/>
          </a:p>
        </p:txBody>
      </p:sp>
      <p:sp>
        <p:nvSpPr>
          <p:cNvPr id="3" name="フッター プレースホルダー 2">
            <a:extLst>
              <a:ext uri="{FF2B5EF4-FFF2-40B4-BE49-F238E27FC236}">
                <a16:creationId xmlns:a16="http://schemas.microsoft.com/office/drawing/2014/main" id="{A63BAF20-1F45-54CE-C8FC-211273086B0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47953BA-89DA-3D0B-5E64-22F79B527536}"/>
              </a:ext>
            </a:extLst>
          </p:cNvPr>
          <p:cNvSpPr>
            <a:spLocks noGrp="1"/>
          </p:cNvSpPr>
          <p:nvPr>
            <p:ph type="sldNum" sz="quarter" idx="12"/>
          </p:nvPr>
        </p:nvSpPr>
        <p:spPr/>
        <p:txBody>
          <a:bodyPr/>
          <a:lstStyle/>
          <a:p>
            <a:fld id="{6C07D542-2472-48AB-A228-AD67F94684D2}" type="slidenum">
              <a:rPr kumimoji="1" lang="ja-JP" altLang="en-US" smtClean="0"/>
              <a:t>‹#›</a:t>
            </a:fld>
            <a:endParaRPr kumimoji="1" lang="ja-JP" altLang="en-US"/>
          </a:p>
        </p:txBody>
      </p:sp>
    </p:spTree>
    <p:extLst>
      <p:ext uri="{BB962C8B-B14F-4D97-AF65-F5344CB8AC3E}">
        <p14:creationId xmlns:p14="http://schemas.microsoft.com/office/powerpoint/2010/main" val="2416474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2864C9-6786-28A4-E0D7-9F81642C9E6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CB9EE59-69B3-6620-AC23-ADF010804F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616F654-E264-2744-A3D0-7B5625EE64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E5848B8-1A52-18FF-49FF-9C8909C9EB1D}"/>
              </a:ext>
            </a:extLst>
          </p:cNvPr>
          <p:cNvSpPr>
            <a:spLocks noGrp="1"/>
          </p:cNvSpPr>
          <p:nvPr>
            <p:ph type="dt" sz="half" idx="10"/>
          </p:nvPr>
        </p:nvSpPr>
        <p:spPr/>
        <p:txBody>
          <a:bodyPr/>
          <a:lstStyle/>
          <a:p>
            <a:fld id="{2E523FCD-E9EC-4E72-AF8F-BAA3E2E1E155}" type="datetimeFigureOut">
              <a:rPr kumimoji="1" lang="ja-JP" altLang="en-US" smtClean="0"/>
              <a:t>2024/5/7</a:t>
            </a:fld>
            <a:endParaRPr kumimoji="1" lang="ja-JP" altLang="en-US"/>
          </a:p>
        </p:txBody>
      </p:sp>
      <p:sp>
        <p:nvSpPr>
          <p:cNvPr id="6" name="フッター プレースホルダー 5">
            <a:extLst>
              <a:ext uri="{FF2B5EF4-FFF2-40B4-BE49-F238E27FC236}">
                <a16:creationId xmlns:a16="http://schemas.microsoft.com/office/drawing/2014/main" id="{7ECD875C-E95C-0F53-B6C8-8D3B43BC842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6A59FFA-9010-21E9-A64F-691731EE0C28}"/>
              </a:ext>
            </a:extLst>
          </p:cNvPr>
          <p:cNvSpPr>
            <a:spLocks noGrp="1"/>
          </p:cNvSpPr>
          <p:nvPr>
            <p:ph type="sldNum" sz="quarter" idx="12"/>
          </p:nvPr>
        </p:nvSpPr>
        <p:spPr/>
        <p:txBody>
          <a:bodyPr/>
          <a:lstStyle/>
          <a:p>
            <a:fld id="{6C07D542-2472-48AB-A228-AD67F94684D2}" type="slidenum">
              <a:rPr kumimoji="1" lang="ja-JP" altLang="en-US" smtClean="0"/>
              <a:t>‹#›</a:t>
            </a:fld>
            <a:endParaRPr kumimoji="1" lang="ja-JP" altLang="en-US"/>
          </a:p>
        </p:txBody>
      </p:sp>
    </p:spTree>
    <p:extLst>
      <p:ext uri="{BB962C8B-B14F-4D97-AF65-F5344CB8AC3E}">
        <p14:creationId xmlns:p14="http://schemas.microsoft.com/office/powerpoint/2010/main" val="793326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777ACC-9BE4-771D-3E69-CBD39A7ECBF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773AE24-3808-C4D4-8CFF-F69B720ED5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CBD2CD1-A1C1-AC06-E9D3-377A683F21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AD8C632-EAA6-2946-B215-0FF5F840DB7B}"/>
              </a:ext>
            </a:extLst>
          </p:cNvPr>
          <p:cNvSpPr>
            <a:spLocks noGrp="1"/>
          </p:cNvSpPr>
          <p:nvPr>
            <p:ph type="dt" sz="half" idx="10"/>
          </p:nvPr>
        </p:nvSpPr>
        <p:spPr/>
        <p:txBody>
          <a:bodyPr/>
          <a:lstStyle/>
          <a:p>
            <a:fld id="{2E523FCD-E9EC-4E72-AF8F-BAA3E2E1E155}" type="datetimeFigureOut">
              <a:rPr kumimoji="1" lang="ja-JP" altLang="en-US" smtClean="0"/>
              <a:t>2024/5/7</a:t>
            </a:fld>
            <a:endParaRPr kumimoji="1" lang="ja-JP" altLang="en-US"/>
          </a:p>
        </p:txBody>
      </p:sp>
      <p:sp>
        <p:nvSpPr>
          <p:cNvPr id="6" name="フッター プレースホルダー 5">
            <a:extLst>
              <a:ext uri="{FF2B5EF4-FFF2-40B4-BE49-F238E27FC236}">
                <a16:creationId xmlns:a16="http://schemas.microsoft.com/office/drawing/2014/main" id="{BA14681D-88CF-711E-F18D-8AE32F0A94D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48D2BD4-6AC0-0F43-819A-7A1EE29C38D4}"/>
              </a:ext>
            </a:extLst>
          </p:cNvPr>
          <p:cNvSpPr>
            <a:spLocks noGrp="1"/>
          </p:cNvSpPr>
          <p:nvPr>
            <p:ph type="sldNum" sz="quarter" idx="12"/>
          </p:nvPr>
        </p:nvSpPr>
        <p:spPr/>
        <p:txBody>
          <a:bodyPr/>
          <a:lstStyle/>
          <a:p>
            <a:fld id="{6C07D542-2472-48AB-A228-AD67F94684D2}" type="slidenum">
              <a:rPr kumimoji="1" lang="ja-JP" altLang="en-US" smtClean="0"/>
              <a:t>‹#›</a:t>
            </a:fld>
            <a:endParaRPr kumimoji="1" lang="ja-JP" altLang="en-US"/>
          </a:p>
        </p:txBody>
      </p:sp>
    </p:spTree>
    <p:extLst>
      <p:ext uri="{BB962C8B-B14F-4D97-AF65-F5344CB8AC3E}">
        <p14:creationId xmlns:p14="http://schemas.microsoft.com/office/powerpoint/2010/main" val="158248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71F1F42-4D51-70B3-7411-FFBF4B6975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CF8A7D4-893F-6BB6-D428-BAA2B2CE8F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998C2C1-8B19-0EFC-2B5C-7C0CC2FECA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E523FCD-E9EC-4E72-AF8F-BAA3E2E1E155}" type="datetimeFigureOut">
              <a:rPr kumimoji="1" lang="ja-JP" altLang="en-US" smtClean="0"/>
              <a:t>2024/5/7</a:t>
            </a:fld>
            <a:endParaRPr kumimoji="1" lang="ja-JP" altLang="en-US"/>
          </a:p>
        </p:txBody>
      </p:sp>
      <p:sp>
        <p:nvSpPr>
          <p:cNvPr id="5" name="フッター プレースホルダー 4">
            <a:extLst>
              <a:ext uri="{FF2B5EF4-FFF2-40B4-BE49-F238E27FC236}">
                <a16:creationId xmlns:a16="http://schemas.microsoft.com/office/drawing/2014/main" id="{EBC1B41E-F0DF-97A1-0571-86734A3149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7856C7E-C3E0-2E81-BE69-4245B2D0FE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C07D542-2472-48AB-A228-AD67F94684D2}" type="slidenum">
              <a:rPr kumimoji="1" lang="ja-JP" altLang="en-US" smtClean="0"/>
              <a:t>‹#›</a:t>
            </a:fld>
            <a:endParaRPr kumimoji="1" lang="ja-JP" altLang="en-US"/>
          </a:p>
        </p:txBody>
      </p:sp>
    </p:spTree>
    <p:extLst>
      <p:ext uri="{BB962C8B-B14F-4D97-AF65-F5344CB8AC3E}">
        <p14:creationId xmlns:p14="http://schemas.microsoft.com/office/powerpoint/2010/main" val="1999379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E947D54D-FE58-4AA6-7A87-B8D29A0B5E63}"/>
              </a:ext>
            </a:extLst>
          </p:cNvPr>
          <p:cNvSpPr txBox="1"/>
          <p:nvPr/>
        </p:nvSpPr>
        <p:spPr>
          <a:xfrm>
            <a:off x="38099" y="110611"/>
            <a:ext cx="8695998" cy="369332"/>
          </a:xfrm>
          <a:prstGeom prst="rect">
            <a:avLst/>
          </a:prstGeom>
          <a:noFill/>
        </p:spPr>
        <p:txBody>
          <a:bodyPr wrap="square">
            <a:spAutoFit/>
          </a:bodyPr>
          <a:lstStyle/>
          <a:p>
            <a:r>
              <a:rPr lang="ja-JP" altLang="en-US" dirty="0">
                <a:latin typeface="メイリオ" panose="020B0604030504040204" pitchFamily="50" charset="-128"/>
                <a:ea typeface="メイリオ" panose="020B0604030504040204" pitchFamily="50" charset="-128"/>
              </a:rPr>
              <a:t>別紙２　埼玉県インバウンド有力コンテンツセールスシート</a:t>
            </a:r>
          </a:p>
        </p:txBody>
      </p:sp>
      <p:sp>
        <p:nvSpPr>
          <p:cNvPr id="6" name="正方形/長方形 5">
            <a:extLst>
              <a:ext uri="{FF2B5EF4-FFF2-40B4-BE49-F238E27FC236}">
                <a16:creationId xmlns:a16="http://schemas.microsoft.com/office/drawing/2014/main" id="{14F4CFEA-070E-F294-7256-CCAF15B86CBA}"/>
              </a:ext>
            </a:extLst>
          </p:cNvPr>
          <p:cNvSpPr/>
          <p:nvPr/>
        </p:nvSpPr>
        <p:spPr>
          <a:xfrm>
            <a:off x="0" y="980077"/>
            <a:ext cx="12192000" cy="45719"/>
          </a:xfrm>
          <a:prstGeom prst="rect">
            <a:avLst/>
          </a:prstGeom>
          <a:solidFill>
            <a:srgbClr val="FF66C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A6B9B32A-4E17-F04D-11EF-89EF21531345}"/>
              </a:ext>
            </a:extLst>
          </p:cNvPr>
          <p:cNvSpPr/>
          <p:nvPr/>
        </p:nvSpPr>
        <p:spPr>
          <a:xfrm>
            <a:off x="0" y="934358"/>
            <a:ext cx="12192000" cy="45719"/>
          </a:xfrm>
          <a:prstGeom prst="rect">
            <a:avLst/>
          </a:prstGeom>
          <a:solidFill>
            <a:srgbClr val="66CC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193DAA4A-A402-B459-1504-6C26E3CE9706}"/>
              </a:ext>
            </a:extLst>
          </p:cNvPr>
          <p:cNvSpPr txBox="1"/>
          <p:nvPr/>
        </p:nvSpPr>
        <p:spPr>
          <a:xfrm>
            <a:off x="296753" y="450796"/>
            <a:ext cx="4353916" cy="461665"/>
          </a:xfrm>
          <a:prstGeom prst="rect">
            <a:avLst/>
          </a:prstGeom>
          <a:noFill/>
        </p:spPr>
        <p:txBody>
          <a:bodyPr wrap="square">
            <a:spAutoFit/>
          </a:bodyPr>
          <a:lstStyle/>
          <a:p>
            <a:r>
              <a:rPr lang="ja-JP" altLang="en-US" sz="2400" b="1" dirty="0">
                <a:latin typeface="メイリオ" panose="020B0604030504040204" pitchFamily="50" charset="-128"/>
                <a:ea typeface="メイリオ" panose="020B0604030504040204" pitchFamily="50" charset="-128"/>
              </a:rPr>
              <a:t>コンテンツ名：</a:t>
            </a:r>
            <a:r>
              <a:rPr lang="ja-JP" altLang="en-US" sz="2400" b="1" dirty="0">
                <a:solidFill>
                  <a:srgbClr val="FF66CC"/>
                </a:solidFill>
                <a:latin typeface="メイリオ" panose="020B0604030504040204" pitchFamily="50" charset="-128"/>
                <a:ea typeface="メイリオ" panose="020B0604030504040204" pitchFamily="50" charset="-128"/>
              </a:rPr>
              <a:t>〇〇〇〇</a:t>
            </a:r>
          </a:p>
        </p:txBody>
      </p:sp>
      <p:pic>
        <p:nvPicPr>
          <p:cNvPr id="9" name="図 8">
            <a:extLst>
              <a:ext uri="{FF2B5EF4-FFF2-40B4-BE49-F238E27FC236}">
                <a16:creationId xmlns:a16="http://schemas.microsoft.com/office/drawing/2014/main" id="{794F027D-6CE3-B5B2-D1AA-AB1CDAFDB48F}"/>
              </a:ext>
            </a:extLst>
          </p:cNvPr>
          <p:cNvPicPr>
            <a:picLocks noChangeAspect="1"/>
          </p:cNvPicPr>
          <p:nvPr/>
        </p:nvPicPr>
        <p:blipFill>
          <a:blip r:embed="rId2"/>
          <a:stretch>
            <a:fillRect/>
          </a:stretch>
        </p:blipFill>
        <p:spPr>
          <a:xfrm>
            <a:off x="9384105" y="100648"/>
            <a:ext cx="2677392" cy="766796"/>
          </a:xfrm>
          <a:prstGeom prst="rect">
            <a:avLst/>
          </a:prstGeom>
        </p:spPr>
      </p:pic>
      <p:sp>
        <p:nvSpPr>
          <p:cNvPr id="14" name="Google Shape;93;p1">
            <a:extLst>
              <a:ext uri="{FF2B5EF4-FFF2-40B4-BE49-F238E27FC236}">
                <a16:creationId xmlns:a16="http://schemas.microsoft.com/office/drawing/2014/main" id="{CA96AD07-0462-48B5-D71B-FAB4B3321D06}"/>
              </a:ext>
            </a:extLst>
          </p:cNvPr>
          <p:cNvSpPr txBox="1"/>
          <p:nvPr/>
        </p:nvSpPr>
        <p:spPr>
          <a:xfrm>
            <a:off x="4182589" y="436577"/>
            <a:ext cx="3970811" cy="861734"/>
          </a:xfrm>
          <a:prstGeom prst="rect">
            <a:avLst/>
          </a:prstGeom>
          <a:solidFill>
            <a:srgbClr val="FFFF00"/>
          </a:solidFill>
          <a:ln w="12700" cap="flat" cmpd="sng">
            <a:noFill/>
            <a:prstDash val="solid"/>
            <a:round/>
            <a:headEnd type="none" w="sm" len="sm"/>
            <a:tailEnd type="none" w="sm" len="sm"/>
          </a:ln>
        </p:spPr>
        <p:txBody>
          <a:bodyPr spcFirstLastPara="1" wrap="square" lIns="91425" tIns="45700" rIns="91425" bIns="45700" anchor="ctr" anchorCtr="0">
            <a:spAutoFit/>
          </a:bodyPr>
          <a:lstStyle/>
          <a:p>
            <a:pPr>
              <a:lnSpc>
                <a:spcPts val="1500"/>
              </a:lnSpc>
            </a:pPr>
            <a:r>
              <a:rPr lang="en-US" altLang="ja-JP" sz="1400" b="1" dirty="0">
                <a:solidFill>
                  <a:srgbClr val="FF0000"/>
                </a:solidFill>
                <a:latin typeface="Meiryo UI" panose="020B0604030504040204" pitchFamily="50" charset="-128"/>
                <a:ea typeface="Meiryo UI" panose="020B0604030504040204" pitchFamily="50" charset="-128"/>
                <a:cs typeface="Meiryo"/>
                <a:sym typeface="Meiryo"/>
              </a:rPr>
              <a:t>【</a:t>
            </a:r>
            <a:r>
              <a:rPr lang="ja-JP" altLang="en-US" sz="1400" b="1" dirty="0">
                <a:solidFill>
                  <a:srgbClr val="FF0000"/>
                </a:solidFill>
                <a:latin typeface="Meiryo UI" panose="020B0604030504040204" pitchFamily="50" charset="-128"/>
                <a:ea typeface="Meiryo UI" panose="020B0604030504040204" pitchFamily="50" charset="-128"/>
                <a:cs typeface="Meiryo"/>
                <a:sym typeface="Meiryo"/>
              </a:rPr>
              <a:t>注意事項</a:t>
            </a:r>
            <a:r>
              <a:rPr lang="en-US" altLang="ja-JP" sz="1400" b="1" dirty="0">
                <a:solidFill>
                  <a:srgbClr val="FF0000"/>
                </a:solidFill>
                <a:latin typeface="Meiryo UI" panose="020B0604030504040204" pitchFamily="50" charset="-128"/>
                <a:ea typeface="Meiryo UI" panose="020B0604030504040204" pitchFamily="50" charset="-128"/>
                <a:cs typeface="Meiryo"/>
                <a:sym typeface="Meiryo"/>
              </a:rPr>
              <a:t>】</a:t>
            </a:r>
          </a:p>
          <a:p>
            <a:pPr>
              <a:lnSpc>
                <a:spcPts val="1500"/>
              </a:lnSpc>
            </a:pPr>
            <a:r>
              <a:rPr lang="en-US" altLang="ja-JP" sz="1400" b="1" dirty="0">
                <a:solidFill>
                  <a:srgbClr val="FF0000"/>
                </a:solidFill>
                <a:latin typeface="Meiryo UI" panose="020B0604030504040204" pitchFamily="50" charset="-128"/>
                <a:ea typeface="Meiryo UI" panose="020B0604030504040204" pitchFamily="50" charset="-128"/>
                <a:cs typeface="Meiryo"/>
                <a:sym typeface="Meiryo"/>
              </a:rPr>
              <a:t>※ </a:t>
            </a:r>
            <a:r>
              <a:rPr lang="ja-JP" altLang="en-US" sz="1400" b="1" dirty="0">
                <a:solidFill>
                  <a:srgbClr val="FF0000"/>
                </a:solidFill>
                <a:latin typeface="Meiryo UI" panose="020B0604030504040204" pitchFamily="50" charset="-128"/>
                <a:ea typeface="Meiryo UI" panose="020B0604030504040204" pitchFamily="50" charset="-128"/>
                <a:cs typeface="Meiryo"/>
                <a:sym typeface="Meiryo"/>
              </a:rPr>
              <a:t>パワーポイントファイルのままで提出ください。</a:t>
            </a:r>
            <a:endParaRPr lang="en-US" altLang="ja-JP" sz="1400" b="1" dirty="0">
              <a:solidFill>
                <a:srgbClr val="FF0000"/>
              </a:solidFill>
              <a:latin typeface="Meiryo UI" panose="020B0604030504040204" pitchFamily="50" charset="-128"/>
              <a:ea typeface="Meiryo UI" panose="020B0604030504040204" pitchFamily="50" charset="-128"/>
              <a:cs typeface="Meiryo"/>
              <a:sym typeface="Meiryo"/>
            </a:endParaRPr>
          </a:p>
          <a:p>
            <a:pPr>
              <a:lnSpc>
                <a:spcPts val="1500"/>
              </a:lnSpc>
            </a:pPr>
            <a:r>
              <a:rPr lang="en-US" altLang="ja-JP" sz="1400" b="1" dirty="0">
                <a:solidFill>
                  <a:srgbClr val="FF0000"/>
                </a:solidFill>
                <a:latin typeface="Meiryo UI" panose="020B0604030504040204" pitchFamily="50" charset="-128"/>
                <a:ea typeface="Meiryo UI" panose="020B0604030504040204" pitchFamily="50" charset="-128"/>
                <a:cs typeface="Meiryo"/>
                <a:sym typeface="Meiryo"/>
              </a:rPr>
              <a:t>※ </a:t>
            </a:r>
            <a:r>
              <a:rPr lang="ja-JP" altLang="en-US" sz="1400" b="1" dirty="0">
                <a:solidFill>
                  <a:srgbClr val="FF0000"/>
                </a:solidFill>
                <a:latin typeface="Meiryo UI" panose="020B0604030504040204" pitchFamily="50" charset="-128"/>
                <a:ea typeface="Meiryo UI" panose="020B0604030504040204" pitchFamily="50" charset="-128"/>
                <a:cs typeface="Meiryo"/>
                <a:sym typeface="Meiryo"/>
              </a:rPr>
              <a:t>スライドは</a:t>
            </a:r>
            <a:r>
              <a:rPr lang="en-US" altLang="ja-JP" sz="1400" b="1" dirty="0">
                <a:solidFill>
                  <a:srgbClr val="FF0000"/>
                </a:solidFill>
                <a:latin typeface="Meiryo UI" panose="020B0604030504040204" pitchFamily="50" charset="-128"/>
                <a:ea typeface="Meiryo UI" panose="020B0604030504040204" pitchFamily="50" charset="-128"/>
                <a:cs typeface="Meiryo"/>
                <a:sym typeface="Meiryo"/>
              </a:rPr>
              <a:t>A4</a:t>
            </a:r>
            <a:r>
              <a:rPr lang="ja-JP" altLang="en-US" sz="1400" b="1" dirty="0">
                <a:solidFill>
                  <a:srgbClr val="FF0000"/>
                </a:solidFill>
                <a:latin typeface="Meiryo UI" panose="020B0604030504040204" pitchFamily="50" charset="-128"/>
                <a:ea typeface="Meiryo UI" panose="020B0604030504040204" pitchFamily="50" charset="-128"/>
                <a:cs typeface="Meiryo"/>
                <a:sym typeface="Meiryo"/>
              </a:rPr>
              <a:t>横１枚に収めてください</a:t>
            </a:r>
            <a:endParaRPr lang="en-US" altLang="ja-JP" sz="1400" b="1" dirty="0">
              <a:solidFill>
                <a:srgbClr val="FF0000"/>
              </a:solidFill>
              <a:latin typeface="Meiryo UI" panose="020B0604030504040204" pitchFamily="50" charset="-128"/>
              <a:ea typeface="Meiryo UI" panose="020B0604030504040204" pitchFamily="50" charset="-128"/>
              <a:cs typeface="Meiryo"/>
              <a:sym typeface="Meiryo"/>
            </a:endParaRPr>
          </a:p>
          <a:p>
            <a:pPr>
              <a:lnSpc>
                <a:spcPts val="1500"/>
              </a:lnSpc>
            </a:pPr>
            <a:r>
              <a:rPr lang="en-US" altLang="ja-JP" sz="1400" b="1" dirty="0">
                <a:solidFill>
                  <a:srgbClr val="FF0000"/>
                </a:solidFill>
                <a:latin typeface="Meiryo UI" panose="020B0604030504040204" pitchFamily="50" charset="-128"/>
                <a:ea typeface="Meiryo UI" panose="020B0604030504040204" pitchFamily="50" charset="-128"/>
                <a:cs typeface="Meiryo"/>
                <a:sym typeface="Meiryo"/>
              </a:rPr>
              <a:t>※ </a:t>
            </a:r>
            <a:r>
              <a:rPr lang="ja-JP" altLang="en-US" sz="1400" b="1" dirty="0">
                <a:solidFill>
                  <a:srgbClr val="FF0000"/>
                </a:solidFill>
                <a:latin typeface="Meiryo UI" panose="020B0604030504040204" pitchFamily="50" charset="-128"/>
                <a:ea typeface="Meiryo UI" panose="020B0604030504040204" pitchFamily="50" charset="-128"/>
                <a:cs typeface="Meiryo"/>
                <a:sym typeface="Meiryo"/>
              </a:rPr>
              <a:t>補足資料の添付不可</a:t>
            </a:r>
            <a:endParaRPr lang="en-US" altLang="ja-JP" sz="1400" b="1" dirty="0">
              <a:solidFill>
                <a:srgbClr val="FF0000"/>
              </a:solidFill>
              <a:latin typeface="Meiryo UI" panose="020B0604030504040204" pitchFamily="50" charset="-128"/>
              <a:ea typeface="Meiryo UI" panose="020B0604030504040204" pitchFamily="50" charset="-128"/>
              <a:cs typeface="Meiryo"/>
              <a:sym typeface="Meiryo"/>
            </a:endParaRPr>
          </a:p>
        </p:txBody>
      </p:sp>
      <p:pic>
        <p:nvPicPr>
          <p:cNvPr id="35" name="図 34">
            <a:extLst>
              <a:ext uri="{FF2B5EF4-FFF2-40B4-BE49-F238E27FC236}">
                <a16:creationId xmlns:a16="http://schemas.microsoft.com/office/drawing/2014/main" id="{8108E378-9566-7C09-6850-B108255AB334}"/>
              </a:ext>
            </a:extLst>
          </p:cNvPr>
          <p:cNvPicPr>
            <a:picLocks noChangeAspect="1"/>
          </p:cNvPicPr>
          <p:nvPr/>
        </p:nvPicPr>
        <p:blipFill>
          <a:blip r:embed="rId3"/>
          <a:stretch>
            <a:fillRect/>
          </a:stretch>
        </p:blipFill>
        <p:spPr>
          <a:xfrm>
            <a:off x="319087" y="1321859"/>
            <a:ext cx="11553825" cy="5191125"/>
          </a:xfrm>
          <a:prstGeom prst="rect">
            <a:avLst/>
          </a:prstGeom>
        </p:spPr>
      </p:pic>
      <p:sp>
        <p:nvSpPr>
          <p:cNvPr id="36" name="正方形/長方形 35">
            <a:extLst>
              <a:ext uri="{FF2B5EF4-FFF2-40B4-BE49-F238E27FC236}">
                <a16:creationId xmlns:a16="http://schemas.microsoft.com/office/drawing/2014/main" id="{3869EC1B-7B73-6BBC-4D62-2F4FED381038}"/>
              </a:ext>
            </a:extLst>
          </p:cNvPr>
          <p:cNvSpPr/>
          <p:nvPr/>
        </p:nvSpPr>
        <p:spPr>
          <a:xfrm>
            <a:off x="8331198" y="1321859"/>
            <a:ext cx="3512457" cy="210714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rgbClr val="FF66CC"/>
                </a:solidFill>
              </a:rPr>
              <a:t>写真</a:t>
            </a:r>
            <a:endParaRPr lang="en-US" altLang="ja-JP" sz="2000" b="1" dirty="0">
              <a:solidFill>
                <a:srgbClr val="FF66CC"/>
              </a:solidFill>
            </a:endParaRPr>
          </a:p>
          <a:p>
            <a:endParaRPr kumimoji="1" lang="en-US" altLang="ja-JP" sz="1050" b="1" dirty="0">
              <a:solidFill>
                <a:srgbClr val="FF66CC"/>
              </a:solidFill>
            </a:endParaRPr>
          </a:p>
          <a:p>
            <a:pPr algn="ctr"/>
            <a:r>
              <a:rPr kumimoji="1" lang="en-US" altLang="ja-JP" sz="1000" b="1" dirty="0">
                <a:solidFill>
                  <a:srgbClr val="FF66CC"/>
                </a:solidFill>
              </a:rPr>
              <a:t>※</a:t>
            </a:r>
            <a:r>
              <a:rPr kumimoji="1" lang="ja-JP" altLang="en-US" sz="1000" b="1" dirty="0">
                <a:solidFill>
                  <a:srgbClr val="FF66CC"/>
                </a:solidFill>
              </a:rPr>
              <a:t>コンテンツの内容が分かるイメージ図、画像等を添付</a:t>
            </a:r>
            <a:endParaRPr kumimoji="1" lang="ja-JP" altLang="en-US" sz="2000" b="1" dirty="0">
              <a:solidFill>
                <a:srgbClr val="FF66CC"/>
              </a:solidFill>
            </a:endParaRPr>
          </a:p>
        </p:txBody>
      </p:sp>
      <p:sp>
        <p:nvSpPr>
          <p:cNvPr id="38" name="テキスト ボックス 37">
            <a:extLst>
              <a:ext uri="{FF2B5EF4-FFF2-40B4-BE49-F238E27FC236}">
                <a16:creationId xmlns:a16="http://schemas.microsoft.com/office/drawing/2014/main" id="{294DAD12-203A-7802-7A13-1F0FB74034A8}"/>
              </a:ext>
            </a:extLst>
          </p:cNvPr>
          <p:cNvSpPr txBox="1"/>
          <p:nvPr/>
        </p:nvSpPr>
        <p:spPr>
          <a:xfrm>
            <a:off x="1961386" y="2628569"/>
            <a:ext cx="6192013" cy="630942"/>
          </a:xfrm>
          <a:prstGeom prst="rect">
            <a:avLst/>
          </a:prstGeom>
          <a:noFill/>
        </p:spPr>
        <p:txBody>
          <a:bodyPr wrap="square">
            <a:spAutoFit/>
          </a:bodyPr>
          <a:lstStyle/>
          <a:p>
            <a:r>
              <a:rPr lang="ja-JP" altLang="en-US" sz="1400" b="1" dirty="0">
                <a:solidFill>
                  <a:srgbClr val="FF66CC"/>
                </a:solidFill>
              </a:rPr>
              <a:t>〇〇〇〇</a:t>
            </a:r>
            <a:endParaRPr lang="en-US" altLang="ja-JP" sz="1400" b="1" dirty="0">
              <a:solidFill>
                <a:srgbClr val="FF66CC"/>
              </a:solidFill>
            </a:endParaRPr>
          </a:p>
          <a:p>
            <a:r>
              <a:rPr lang="en-US" altLang="ja-JP" sz="1050" b="1" dirty="0">
                <a:solidFill>
                  <a:srgbClr val="FF66CC"/>
                </a:solidFill>
              </a:rPr>
              <a:t>※</a:t>
            </a:r>
            <a:r>
              <a:rPr lang="ja-JP" altLang="en-US" sz="1050" b="1" dirty="0">
                <a:solidFill>
                  <a:srgbClr val="FF66CC"/>
                </a:solidFill>
              </a:rPr>
              <a:t>外国人観光客がどのような体験ができるのか具体的に記載ください。</a:t>
            </a:r>
          </a:p>
          <a:p>
            <a:r>
              <a:rPr lang="en-US" altLang="ja-JP" sz="1050" b="1" dirty="0">
                <a:solidFill>
                  <a:srgbClr val="FF66CC"/>
                </a:solidFill>
              </a:rPr>
              <a:t>※</a:t>
            </a:r>
            <a:r>
              <a:rPr lang="ja-JP" altLang="en-US" sz="1050" b="1" dirty="0">
                <a:solidFill>
                  <a:srgbClr val="FF66CC"/>
                </a:solidFill>
              </a:rPr>
              <a:t>連携コンテンツの場合、想定されるモデルルートがあれば記載してください。</a:t>
            </a:r>
          </a:p>
        </p:txBody>
      </p:sp>
      <p:sp>
        <p:nvSpPr>
          <p:cNvPr id="39" name="テキスト ボックス 38">
            <a:extLst>
              <a:ext uri="{FF2B5EF4-FFF2-40B4-BE49-F238E27FC236}">
                <a16:creationId xmlns:a16="http://schemas.microsoft.com/office/drawing/2014/main" id="{2BC4998B-7F77-BF1B-E7D8-CCC10A50A250}"/>
              </a:ext>
            </a:extLst>
          </p:cNvPr>
          <p:cNvSpPr txBox="1"/>
          <p:nvPr/>
        </p:nvSpPr>
        <p:spPr>
          <a:xfrm>
            <a:off x="1961387" y="1344030"/>
            <a:ext cx="4325113" cy="469359"/>
          </a:xfrm>
          <a:prstGeom prst="rect">
            <a:avLst/>
          </a:prstGeom>
          <a:noFill/>
        </p:spPr>
        <p:txBody>
          <a:bodyPr wrap="square">
            <a:spAutoFit/>
          </a:bodyPr>
          <a:lstStyle/>
          <a:p>
            <a:r>
              <a:rPr lang="ja-JP" altLang="en-US" sz="1400" b="1" dirty="0">
                <a:solidFill>
                  <a:srgbClr val="FF66CC"/>
                </a:solidFill>
              </a:rPr>
              <a:t>〇〇〇〇</a:t>
            </a:r>
            <a:endParaRPr lang="en-US" altLang="ja-JP" sz="1400" b="1" dirty="0">
              <a:solidFill>
                <a:srgbClr val="FF66CC"/>
              </a:solidFill>
            </a:endParaRPr>
          </a:p>
          <a:p>
            <a:r>
              <a:rPr lang="en-US" altLang="ja-JP" sz="1050" b="1" dirty="0">
                <a:solidFill>
                  <a:srgbClr val="FF66CC"/>
                </a:solidFill>
              </a:rPr>
              <a:t>※</a:t>
            </a:r>
            <a:r>
              <a:rPr lang="ja-JP" altLang="en-US" sz="1050" b="1" dirty="0">
                <a:solidFill>
                  <a:srgbClr val="FF66CC"/>
                </a:solidFill>
              </a:rPr>
              <a:t>連携コンテンツの場合、関係企業・団体を全て記載してください。</a:t>
            </a:r>
          </a:p>
        </p:txBody>
      </p:sp>
      <p:sp>
        <p:nvSpPr>
          <p:cNvPr id="40" name="テキスト ボックス 39">
            <a:extLst>
              <a:ext uri="{FF2B5EF4-FFF2-40B4-BE49-F238E27FC236}">
                <a16:creationId xmlns:a16="http://schemas.microsoft.com/office/drawing/2014/main" id="{46015554-0176-D60F-30B3-060ECBA56AE2}"/>
              </a:ext>
            </a:extLst>
          </p:cNvPr>
          <p:cNvSpPr txBox="1"/>
          <p:nvPr/>
        </p:nvSpPr>
        <p:spPr>
          <a:xfrm>
            <a:off x="1961386" y="1920140"/>
            <a:ext cx="4325113" cy="469359"/>
          </a:xfrm>
          <a:prstGeom prst="rect">
            <a:avLst/>
          </a:prstGeom>
          <a:noFill/>
        </p:spPr>
        <p:txBody>
          <a:bodyPr wrap="square">
            <a:spAutoFit/>
          </a:bodyPr>
          <a:lstStyle/>
          <a:p>
            <a:r>
              <a:rPr lang="ja-JP" altLang="en-US" sz="1400" b="1" dirty="0">
                <a:solidFill>
                  <a:srgbClr val="FF66CC"/>
                </a:solidFill>
              </a:rPr>
              <a:t>〇〇〇〇</a:t>
            </a:r>
            <a:endParaRPr lang="en-US" altLang="ja-JP" sz="1400" b="1" dirty="0">
              <a:solidFill>
                <a:srgbClr val="FF66CC"/>
              </a:solidFill>
            </a:endParaRPr>
          </a:p>
          <a:p>
            <a:r>
              <a:rPr lang="en-US" altLang="ja-JP" sz="1050" b="1" dirty="0">
                <a:solidFill>
                  <a:srgbClr val="FF66CC"/>
                </a:solidFill>
              </a:rPr>
              <a:t>※</a:t>
            </a:r>
            <a:r>
              <a:rPr lang="ja-JP" altLang="en-US" sz="1050" b="1" dirty="0">
                <a:solidFill>
                  <a:srgbClr val="FF66CC"/>
                </a:solidFill>
              </a:rPr>
              <a:t>連携コンテンツの場合、関係する資源を全て記載してください。</a:t>
            </a:r>
          </a:p>
        </p:txBody>
      </p:sp>
      <p:sp>
        <p:nvSpPr>
          <p:cNvPr id="41" name="テキスト ボックス 40">
            <a:extLst>
              <a:ext uri="{FF2B5EF4-FFF2-40B4-BE49-F238E27FC236}">
                <a16:creationId xmlns:a16="http://schemas.microsoft.com/office/drawing/2014/main" id="{6F6D26AD-1360-29F0-90E5-83CA1F6389E0}"/>
              </a:ext>
            </a:extLst>
          </p:cNvPr>
          <p:cNvSpPr txBox="1"/>
          <p:nvPr/>
        </p:nvSpPr>
        <p:spPr>
          <a:xfrm>
            <a:off x="1961386" y="3924809"/>
            <a:ext cx="7506464" cy="469359"/>
          </a:xfrm>
          <a:prstGeom prst="rect">
            <a:avLst/>
          </a:prstGeom>
          <a:noFill/>
        </p:spPr>
        <p:txBody>
          <a:bodyPr wrap="square">
            <a:spAutoFit/>
          </a:bodyPr>
          <a:lstStyle/>
          <a:p>
            <a:r>
              <a:rPr lang="ja-JP" altLang="en-US" sz="1400" b="1" dirty="0">
                <a:solidFill>
                  <a:srgbClr val="FF66CC"/>
                </a:solidFill>
              </a:rPr>
              <a:t>〇〇〇〇</a:t>
            </a:r>
            <a:endParaRPr lang="en-US" altLang="ja-JP" sz="1400" b="1" dirty="0">
              <a:solidFill>
                <a:srgbClr val="FF66CC"/>
              </a:solidFill>
            </a:endParaRPr>
          </a:p>
          <a:p>
            <a:r>
              <a:rPr lang="en-US" altLang="ja-JP" sz="1050" b="1" dirty="0">
                <a:solidFill>
                  <a:srgbClr val="FF66CC"/>
                </a:solidFill>
              </a:rPr>
              <a:t>※</a:t>
            </a:r>
            <a:r>
              <a:rPr lang="ja-JP" altLang="en-US" sz="1050" b="1" dirty="0">
                <a:solidFill>
                  <a:srgbClr val="FF66CC"/>
                </a:solidFill>
              </a:rPr>
              <a:t>体験の背景にある文化や地域とのつながり、他コンテンツとの違いなどアピールポイントを記載してください。</a:t>
            </a:r>
          </a:p>
        </p:txBody>
      </p:sp>
      <p:sp>
        <p:nvSpPr>
          <p:cNvPr id="42" name="テキスト ボックス 41">
            <a:extLst>
              <a:ext uri="{FF2B5EF4-FFF2-40B4-BE49-F238E27FC236}">
                <a16:creationId xmlns:a16="http://schemas.microsoft.com/office/drawing/2014/main" id="{F32D2CCC-0890-2562-5CA9-6DC992EE7C1F}"/>
              </a:ext>
            </a:extLst>
          </p:cNvPr>
          <p:cNvSpPr txBox="1"/>
          <p:nvPr/>
        </p:nvSpPr>
        <p:spPr>
          <a:xfrm>
            <a:off x="1961386" y="5066782"/>
            <a:ext cx="4134614" cy="792525"/>
          </a:xfrm>
          <a:prstGeom prst="rect">
            <a:avLst/>
          </a:prstGeom>
          <a:noFill/>
        </p:spPr>
        <p:txBody>
          <a:bodyPr wrap="square">
            <a:spAutoFit/>
          </a:bodyPr>
          <a:lstStyle/>
          <a:p>
            <a:r>
              <a:rPr lang="ja-JP" altLang="en-US" sz="1400" b="1" dirty="0">
                <a:solidFill>
                  <a:srgbClr val="FF66CC"/>
                </a:solidFill>
              </a:rPr>
              <a:t>〇〇〇〇</a:t>
            </a:r>
            <a:endParaRPr lang="en-US" altLang="ja-JP" sz="1400" b="1" dirty="0">
              <a:solidFill>
                <a:srgbClr val="FF66CC"/>
              </a:solidFill>
            </a:endParaRPr>
          </a:p>
          <a:p>
            <a:r>
              <a:rPr lang="en-US" altLang="ja-JP" sz="1050" b="1" dirty="0">
                <a:solidFill>
                  <a:srgbClr val="FF66CC"/>
                </a:solidFill>
              </a:rPr>
              <a:t>※</a:t>
            </a:r>
            <a:r>
              <a:rPr lang="ja-JP" altLang="en-US" sz="1050" b="1" dirty="0">
                <a:solidFill>
                  <a:srgbClr val="FF66CC"/>
                </a:solidFill>
              </a:rPr>
              <a:t>これまでの受入件数や受入人数等の実績があれば</a:t>
            </a:r>
            <a:endParaRPr lang="en-US" altLang="ja-JP" sz="1050" b="1" dirty="0">
              <a:solidFill>
                <a:srgbClr val="FF66CC"/>
              </a:solidFill>
            </a:endParaRPr>
          </a:p>
          <a:p>
            <a:r>
              <a:rPr lang="ja-JP" altLang="en-US" sz="1050" b="1" dirty="0">
                <a:solidFill>
                  <a:srgbClr val="FF66CC"/>
                </a:solidFill>
              </a:rPr>
              <a:t>　記載してください。</a:t>
            </a:r>
          </a:p>
          <a:p>
            <a:endParaRPr lang="ja-JP" altLang="en-US" sz="1050" b="1" dirty="0">
              <a:solidFill>
                <a:srgbClr val="FF66CC"/>
              </a:solidFill>
            </a:endParaRPr>
          </a:p>
        </p:txBody>
      </p:sp>
      <p:sp>
        <p:nvSpPr>
          <p:cNvPr id="43" name="テキスト ボックス 42">
            <a:extLst>
              <a:ext uri="{FF2B5EF4-FFF2-40B4-BE49-F238E27FC236}">
                <a16:creationId xmlns:a16="http://schemas.microsoft.com/office/drawing/2014/main" id="{A760A5E2-DFB5-0D38-3EA6-1BB52C5889D9}"/>
              </a:ext>
            </a:extLst>
          </p:cNvPr>
          <p:cNvSpPr txBox="1"/>
          <p:nvPr/>
        </p:nvSpPr>
        <p:spPr>
          <a:xfrm>
            <a:off x="1923286" y="6030672"/>
            <a:ext cx="8473164" cy="469359"/>
          </a:xfrm>
          <a:prstGeom prst="rect">
            <a:avLst/>
          </a:prstGeom>
          <a:noFill/>
        </p:spPr>
        <p:txBody>
          <a:bodyPr wrap="square">
            <a:spAutoFit/>
          </a:bodyPr>
          <a:lstStyle/>
          <a:p>
            <a:r>
              <a:rPr lang="ja-JP" altLang="en-US" sz="1400" b="1" dirty="0">
                <a:solidFill>
                  <a:srgbClr val="FF66CC"/>
                </a:solidFill>
              </a:rPr>
              <a:t>〇〇〇〇</a:t>
            </a:r>
            <a:endParaRPr lang="en-US" altLang="ja-JP" sz="1400" b="1" dirty="0">
              <a:solidFill>
                <a:srgbClr val="FF66CC"/>
              </a:solidFill>
            </a:endParaRPr>
          </a:p>
          <a:p>
            <a:r>
              <a:rPr lang="en-US" altLang="ja-JP" sz="1050" b="1" dirty="0">
                <a:solidFill>
                  <a:srgbClr val="FF66CC"/>
                </a:solidFill>
              </a:rPr>
              <a:t>※</a:t>
            </a:r>
            <a:r>
              <a:rPr lang="ja-JP" altLang="en-US" sz="1050" b="1" dirty="0">
                <a:solidFill>
                  <a:srgbClr val="FF66CC"/>
                </a:solidFill>
              </a:rPr>
              <a:t>季節に左右されるコンテンツなど、</a:t>
            </a:r>
            <a:r>
              <a:rPr lang="en-US" altLang="ja-JP" sz="1050" b="1" dirty="0">
                <a:solidFill>
                  <a:srgbClr val="FF66CC"/>
                </a:solidFill>
              </a:rPr>
              <a:t>FAM</a:t>
            </a:r>
            <a:r>
              <a:rPr lang="ja-JP" altLang="en-US" sz="1050" b="1" dirty="0">
                <a:solidFill>
                  <a:srgbClr val="FF66CC"/>
                </a:solidFill>
              </a:rPr>
              <a:t>ツアーなどのプロモーションに制約があれば記載してください。</a:t>
            </a:r>
          </a:p>
        </p:txBody>
      </p:sp>
      <p:sp>
        <p:nvSpPr>
          <p:cNvPr id="44" name="テキスト ボックス 43">
            <a:extLst>
              <a:ext uri="{FF2B5EF4-FFF2-40B4-BE49-F238E27FC236}">
                <a16:creationId xmlns:a16="http://schemas.microsoft.com/office/drawing/2014/main" id="{6A90C5BD-E0F1-7331-A1B9-3B2E16C301B4}"/>
              </a:ext>
            </a:extLst>
          </p:cNvPr>
          <p:cNvSpPr txBox="1"/>
          <p:nvPr/>
        </p:nvSpPr>
        <p:spPr>
          <a:xfrm>
            <a:off x="8163307" y="4838713"/>
            <a:ext cx="3271970" cy="253916"/>
          </a:xfrm>
          <a:prstGeom prst="rect">
            <a:avLst/>
          </a:prstGeom>
          <a:noFill/>
        </p:spPr>
        <p:txBody>
          <a:bodyPr wrap="square">
            <a:spAutoFit/>
          </a:bodyPr>
          <a:lstStyle/>
          <a:p>
            <a:r>
              <a:rPr lang="ja-JP" altLang="en-US" sz="1050" b="1" dirty="0">
                <a:solidFill>
                  <a:srgbClr val="FF66CC"/>
                </a:solidFill>
              </a:rPr>
              <a:t>有り、無し、その他（〇月公開、〇月から販売等）</a:t>
            </a:r>
          </a:p>
        </p:txBody>
      </p:sp>
      <p:sp>
        <p:nvSpPr>
          <p:cNvPr id="45" name="テキスト ボックス 44">
            <a:extLst>
              <a:ext uri="{FF2B5EF4-FFF2-40B4-BE49-F238E27FC236}">
                <a16:creationId xmlns:a16="http://schemas.microsoft.com/office/drawing/2014/main" id="{9FD0BE41-9DE6-37A5-561E-FE3A0B4C69E3}"/>
              </a:ext>
            </a:extLst>
          </p:cNvPr>
          <p:cNvSpPr txBox="1"/>
          <p:nvPr/>
        </p:nvSpPr>
        <p:spPr>
          <a:xfrm>
            <a:off x="8163307" y="5225823"/>
            <a:ext cx="3271970" cy="253916"/>
          </a:xfrm>
          <a:prstGeom prst="rect">
            <a:avLst/>
          </a:prstGeom>
          <a:noFill/>
        </p:spPr>
        <p:txBody>
          <a:bodyPr wrap="square">
            <a:spAutoFit/>
          </a:bodyPr>
          <a:lstStyle/>
          <a:p>
            <a:r>
              <a:rPr lang="ja-JP" altLang="en-US" sz="1050" b="1" dirty="0">
                <a:solidFill>
                  <a:srgbClr val="FF66CC"/>
                </a:solidFill>
              </a:rPr>
              <a:t>有り、無し、その他（〇月公開、〇月から販売等）</a:t>
            </a:r>
          </a:p>
        </p:txBody>
      </p:sp>
      <p:sp>
        <p:nvSpPr>
          <p:cNvPr id="46" name="テキスト ボックス 45">
            <a:extLst>
              <a:ext uri="{FF2B5EF4-FFF2-40B4-BE49-F238E27FC236}">
                <a16:creationId xmlns:a16="http://schemas.microsoft.com/office/drawing/2014/main" id="{C850F9AE-0F55-6ED1-DC85-CF2D7D3DD5A7}"/>
              </a:ext>
            </a:extLst>
          </p:cNvPr>
          <p:cNvSpPr txBox="1"/>
          <p:nvPr/>
        </p:nvSpPr>
        <p:spPr>
          <a:xfrm>
            <a:off x="8163307" y="5603131"/>
            <a:ext cx="3271970" cy="253916"/>
          </a:xfrm>
          <a:prstGeom prst="rect">
            <a:avLst/>
          </a:prstGeom>
          <a:noFill/>
        </p:spPr>
        <p:txBody>
          <a:bodyPr wrap="square">
            <a:spAutoFit/>
          </a:bodyPr>
          <a:lstStyle/>
          <a:p>
            <a:r>
              <a:rPr lang="ja-JP" altLang="en-US" sz="1050" b="1" dirty="0">
                <a:solidFill>
                  <a:srgbClr val="FF66CC"/>
                </a:solidFill>
              </a:rPr>
              <a:t>有り、無し、その他（〇月公開、〇月から販売等）</a:t>
            </a:r>
          </a:p>
        </p:txBody>
      </p:sp>
    </p:spTree>
    <p:extLst>
      <p:ext uri="{BB962C8B-B14F-4D97-AF65-F5344CB8AC3E}">
        <p14:creationId xmlns:p14="http://schemas.microsoft.com/office/powerpoint/2010/main" val="10766465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TotalTime>
  <Words>227</Words>
  <Application>Microsoft Office PowerPoint</Application>
  <PresentationFormat>ワイド画面</PresentationFormat>
  <Paragraphs>26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メイリオ</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小林 直樹</dc:creator>
  <cp:lastModifiedBy>小林 直樹</cp:lastModifiedBy>
  <cp:revision>18</cp:revision>
  <dcterms:created xsi:type="dcterms:W3CDTF">2024-04-23T06:58:27Z</dcterms:created>
  <dcterms:modified xsi:type="dcterms:W3CDTF">2024-05-07T01:25:11Z</dcterms:modified>
</cp:coreProperties>
</file>